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147483631" r:id="rId3"/>
    <p:sldId id="257" r:id="rId4"/>
    <p:sldId id="369" r:id="rId5"/>
    <p:sldId id="373" r:id="rId6"/>
    <p:sldId id="374" r:id="rId7"/>
    <p:sldId id="377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613D1C-F6C8-4EBB-8877-F4EE8ACFF57C}" v="6" dt="2025-06-24T10:41:18.2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bel Ursem | ImpactBuying" userId="82c22e8b-fc1a-46be-aab8-7f1387dfc358" providerId="ADAL" clId="{C1613D1C-F6C8-4EBB-8877-F4EE8ACFF57C}"/>
    <pc:docChg chg="addSld modSld">
      <pc:chgData name="Mabel Ursem | ImpactBuying" userId="82c22e8b-fc1a-46be-aab8-7f1387dfc358" providerId="ADAL" clId="{C1613D1C-F6C8-4EBB-8877-F4EE8ACFF57C}" dt="2025-06-24T10:41:18.219" v="5"/>
      <pc:docMkLst>
        <pc:docMk/>
      </pc:docMkLst>
      <pc:sldChg chg="add">
        <pc:chgData name="Mabel Ursem | ImpactBuying" userId="82c22e8b-fc1a-46be-aab8-7f1387dfc358" providerId="ADAL" clId="{C1613D1C-F6C8-4EBB-8877-F4EE8ACFF57C}" dt="2025-06-24T10:40:45.262" v="1"/>
        <pc:sldMkLst>
          <pc:docMk/>
          <pc:sldMk cId="4247619293" sldId="257"/>
        </pc:sldMkLst>
      </pc:sldChg>
      <pc:sldChg chg="add setBg">
        <pc:chgData name="Mabel Ursem | ImpactBuying" userId="82c22e8b-fc1a-46be-aab8-7f1387dfc358" providerId="ADAL" clId="{C1613D1C-F6C8-4EBB-8877-F4EE8ACFF57C}" dt="2025-06-24T10:40:56.459" v="2"/>
        <pc:sldMkLst>
          <pc:docMk/>
          <pc:sldMk cId="1973888443" sldId="369"/>
        </pc:sldMkLst>
      </pc:sldChg>
      <pc:sldChg chg="add setBg">
        <pc:chgData name="Mabel Ursem | ImpactBuying" userId="82c22e8b-fc1a-46be-aab8-7f1387dfc358" providerId="ADAL" clId="{C1613D1C-F6C8-4EBB-8877-F4EE8ACFF57C}" dt="2025-06-24T10:41:03.077" v="3"/>
        <pc:sldMkLst>
          <pc:docMk/>
          <pc:sldMk cId="3261847170" sldId="373"/>
        </pc:sldMkLst>
      </pc:sldChg>
      <pc:sldChg chg="add setBg">
        <pc:chgData name="Mabel Ursem | ImpactBuying" userId="82c22e8b-fc1a-46be-aab8-7f1387dfc358" providerId="ADAL" clId="{C1613D1C-F6C8-4EBB-8877-F4EE8ACFF57C}" dt="2025-06-24T10:41:12.936" v="4"/>
        <pc:sldMkLst>
          <pc:docMk/>
          <pc:sldMk cId="3087542529" sldId="374"/>
        </pc:sldMkLst>
      </pc:sldChg>
      <pc:sldChg chg="add setBg">
        <pc:chgData name="Mabel Ursem | ImpactBuying" userId="82c22e8b-fc1a-46be-aab8-7f1387dfc358" providerId="ADAL" clId="{C1613D1C-F6C8-4EBB-8877-F4EE8ACFF57C}" dt="2025-06-24T10:41:18.219" v="5"/>
        <pc:sldMkLst>
          <pc:docMk/>
          <pc:sldMk cId="1462560847" sldId="377"/>
        </pc:sldMkLst>
      </pc:sldChg>
      <pc:sldChg chg="add">
        <pc:chgData name="Mabel Ursem | ImpactBuying" userId="82c22e8b-fc1a-46be-aab8-7f1387dfc358" providerId="ADAL" clId="{C1613D1C-F6C8-4EBB-8877-F4EE8ACFF57C}" dt="2025-06-24T10:40:38.809" v="0"/>
        <pc:sldMkLst>
          <pc:docMk/>
          <pc:sldMk cId="564639404" sldId="214748363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F08E-19F6-4135-8928-89ECE83E94CE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E2FCC-9E76-4123-8DA6-D1344AFFC29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3090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97534-0AA8-BBF0-971E-291E8C342C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966F7A-C4AD-509F-A247-B60EF4EA3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B1B58-87F4-DA0C-B4E9-220EBE5C0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3A3A-BDA2-42A5-9E68-89025E564DE4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94379-E714-84FB-01A7-257AB5CF2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7B0FE-82DF-3DD3-8B74-15E6DB46D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91E8-122A-4742-BFED-C3D817DB1C8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8192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F6977-0EE5-1197-DEAF-CDFFD4C2D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F9B7A-1B0B-2302-B170-0779D25CB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7734E-1CC3-9326-87FF-2B65D5D66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3A3A-BDA2-42A5-9E68-89025E564DE4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6EB34-8E4A-41E1-7873-9E54D50D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24224-E340-409D-103C-D04EC9FE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91E8-122A-4742-BFED-C3D817DB1C8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1732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8BA301-C0C2-BE8E-BE3A-7CAB4DC9A3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426FA-99AC-7465-09B9-26C1B0672F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DCF8A-F8B1-D3FD-CBBF-52B246D2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3A3A-BDA2-42A5-9E68-89025E564DE4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8EC6F-934B-816F-55F9-AF0CCA8D9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B9A49-71DA-2AF3-3364-D06AE5740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91E8-122A-4742-BFED-C3D817DB1C8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5446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368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FCC58-9829-9684-97C9-269028B0D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8904B-FC74-BC22-4B6C-AF6CC8CB0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70C6B-3DF8-58BC-969B-5F66177E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3A3A-BDA2-42A5-9E68-89025E564DE4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6DC77-61AD-E66B-142C-9C71D800B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C1084-6BE0-9701-C827-8216A2341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91E8-122A-4742-BFED-C3D817DB1C8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3292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57279-9040-00C7-4C80-3E0E8C70B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892F9-1441-6336-60DD-0B5C7B8F6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0940B-73E4-2E4D-442A-64B416F60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3A3A-BDA2-42A5-9E68-89025E564DE4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B55A8-168F-C899-CF70-E50EE9752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0DEDB-0F0C-FB1E-DF69-FC60F356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91E8-122A-4742-BFED-C3D817DB1C8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7312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2FB3C-DCEC-4015-CAFF-33E73FEBB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78DEF-A52D-3EED-1162-E27925AE30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5F20FF-0285-A481-2F7A-3F8DB4464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4D8A91-3384-BC7B-DA05-6DFBDE9AE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3A3A-BDA2-42A5-9E68-89025E564DE4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440671-A035-5A1D-C18A-C0211EBE6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E6550E-EB40-4E91-CA3D-02929C265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91E8-122A-4742-BFED-C3D817DB1C8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7506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6BB7F-4245-1BE0-D40E-F2BA3D925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EC28CC-F92E-A942-64B4-893F55862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CDE7CE-938A-F8E8-18C3-DAD7279BA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536FCE-B2BB-7960-9119-DD71F6BA22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9CD721-E727-4132-5289-ECF31FF8B9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D75BAA-EC75-8705-BC75-7A3EACC17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3A3A-BDA2-42A5-9E68-89025E564DE4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24E465-AF01-657B-05F2-21245449A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FB2298-3293-872E-25C6-26F2DD917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91E8-122A-4742-BFED-C3D817DB1C8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4391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B87A3-8E7E-E06A-EFBD-484E7DD9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BD70D7-EE79-1E56-04E5-1D5CDF1F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3A3A-BDA2-42A5-9E68-89025E564DE4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F8598-E583-1F91-3CE0-41FB119E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8137BA-02FA-8227-4120-22E3A3042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91E8-122A-4742-BFED-C3D817DB1C8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2309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0C4720-B258-82E6-B9C9-0F76B6683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3A3A-BDA2-42A5-9E68-89025E564DE4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E7340E-F4EB-E474-D44E-9D5DB5D8F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8A8F5-7ED8-71EF-11E7-41D4E0001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91E8-122A-4742-BFED-C3D817DB1C8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6383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17C8F-C6AD-F9F2-76E4-2F55361F6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A35C6-0C59-F511-B6C3-9C007C07D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CF8E5-AA6F-0A00-06CE-BF8DA3784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EC840-5185-E74D-E91A-39D573A89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3A3A-BDA2-42A5-9E68-89025E564DE4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D4FAC4-8B29-9684-81EB-66963E0E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0E2BB-CD1C-08EA-1FA7-A4D2377B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91E8-122A-4742-BFED-C3D817DB1C8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517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B0611-804C-52F2-37DA-307D97AE5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CCE50A-8F04-7122-0F7D-EB2DDA2722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09CDC0-D70A-75BA-E807-766EC12978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C2EDD-10F2-CF50-404E-0B14D5190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3A3A-BDA2-42A5-9E68-89025E564DE4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CA534-6BB4-BC6B-7709-8F1D78945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E4F232-73E1-5686-10F0-CAC58CB92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91E8-122A-4742-BFED-C3D817DB1C8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8055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A00223-CDC3-61C4-0C54-A16A8024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55A06-4342-FF36-37EB-1C1115494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C8C91-0206-6516-AA22-05BE7C76B9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9E3A3A-BDA2-42A5-9E68-89025E564DE4}" type="datetimeFigureOut">
              <a:rPr lang="nl-NL" smtClean="0"/>
              <a:t>24-6-2025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4C183-BF6E-1565-1A4A-DB704F0FB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D8A92-97D0-F7C5-9369-34E4C1D84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AF91E8-122A-4742-BFED-C3D817DB1C8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167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sv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video" Target="../media/media1.mp4"/><Relationship Id="rId16" Type="http://schemas.openxmlformats.org/officeDocument/2006/relationships/image" Target="../media/image4.png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12" Type="http://schemas.openxmlformats.org/officeDocument/2006/relationships/image" Target="../media/image26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sv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B2DA1-D223-AEED-9DC0-0C714B46B3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25CFC8-AA9D-EB93-D4DD-33441AAFD2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44100A-A730-154E-608F-746993F29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863"/>
            <a:ext cx="12039600" cy="67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25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F5372D-C005-4515-CCFD-EEBB1EFFA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39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12AB36-9ECA-CA72-E37E-14650E1D5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19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ctor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11525" y="1222205"/>
            <a:ext cx="6641235" cy="6787267"/>
          </a:xfrm>
          <a:prstGeom prst="rect">
            <a:avLst/>
          </a:prstGeom>
        </p:spPr>
      </p:pic>
      <p:pic>
        <p:nvPicPr>
          <p:cNvPr id="3" name="Mondora Logo_Mondra logo colour dark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7457" y="5625814"/>
            <a:ext cx="2266655" cy="565077"/>
          </a:xfrm>
          <a:prstGeom prst="rect">
            <a:avLst/>
          </a:prstGeom>
        </p:spPr>
      </p:pic>
      <p:pic>
        <p:nvPicPr>
          <p:cNvPr id="4" name="Container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19837" y="717904"/>
            <a:ext cx="2496292" cy="504301"/>
          </a:xfrm>
          <a:prstGeom prst="rect">
            <a:avLst/>
          </a:prstGeom>
        </p:spPr>
      </p:pic>
      <p:sp>
        <p:nvSpPr>
          <p:cNvPr id="5" name="H1"/>
          <p:cNvSpPr/>
          <p:nvPr/>
        </p:nvSpPr>
        <p:spPr>
          <a:xfrm>
            <a:off x="819838" y="2886837"/>
            <a:ext cx="7631706" cy="73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09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543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251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960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5668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kern="0" spc="-100">
                <a:solidFill>
                  <a:srgbClr val="003349"/>
                </a:solidFill>
                <a:latin typeface="Poppins SemiBold" pitchFamily="2" charset="77"/>
                <a:ea typeface="Museo 700" pitchFamily="34" charset="-122"/>
                <a:cs typeface="Poppins SemiBold" pitchFamily="2" charset="77"/>
              </a:rPr>
              <a:t>Mondra + ImpactBuying</a:t>
            </a:r>
            <a:endParaRPr lang="en-US" sz="4400" b="1"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6" name="H1"/>
          <p:cNvSpPr/>
          <p:nvPr/>
        </p:nvSpPr>
        <p:spPr>
          <a:xfrm>
            <a:off x="819838" y="3609499"/>
            <a:ext cx="7631706" cy="209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09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543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251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960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5668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333"/>
              </a:lnSpc>
            </a:pPr>
            <a:r>
              <a:rPr lang="en-US" sz="2699" kern="0" spc="-50">
                <a:solidFill>
                  <a:srgbClr val="003349"/>
                </a:solidFill>
                <a:latin typeface="Museo 300" pitchFamily="34" charset="0"/>
                <a:ea typeface="Museo 300" pitchFamily="34" charset="-122"/>
                <a:cs typeface="Museo 300" pitchFamily="34" charset="-120"/>
              </a:rPr>
              <a:t>More value from the data you already maintain.</a:t>
            </a:r>
            <a:endParaRPr lang="en-US" sz="2699"/>
          </a:p>
        </p:txBody>
      </p:sp>
    </p:spTree>
    <p:extLst>
      <p:ext uri="{BB962C8B-B14F-4D97-AF65-F5344CB8AC3E}">
        <p14:creationId xmlns:p14="http://schemas.microsoft.com/office/powerpoint/2010/main" val="1973888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ypermodelling extracted">
            <a:hlinkClick r:id="" action="ppaction://media"/>
            <a:extLst>
              <a:ext uri="{FF2B5EF4-FFF2-40B4-BE49-F238E27FC236}">
                <a16:creationId xmlns:a16="http://schemas.microsoft.com/office/drawing/2014/main" id="{1190F7C3-A39B-CDB0-F8C5-A486FA31D1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8978" y="1176550"/>
            <a:ext cx="9651998" cy="5429249"/>
          </a:xfrm>
          <a:prstGeom prst="rect">
            <a:avLst/>
          </a:prstGeom>
        </p:spPr>
      </p:pic>
      <p:pic>
        <p:nvPicPr>
          <p:cNvPr id="4" name="Container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19839" y="622666"/>
            <a:ext cx="1697134" cy="342855"/>
          </a:xfrm>
          <a:prstGeom prst="rect">
            <a:avLst/>
          </a:prstGeom>
        </p:spPr>
      </p:pic>
      <p:sp>
        <p:nvSpPr>
          <p:cNvPr id="5" name="H1"/>
          <p:cNvSpPr/>
          <p:nvPr/>
        </p:nvSpPr>
        <p:spPr>
          <a:xfrm>
            <a:off x="781742" y="1073457"/>
            <a:ext cx="5354227" cy="182856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09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543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251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960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5668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99" kern="0" spc="-100">
                <a:solidFill>
                  <a:srgbClr val="161616"/>
                </a:solidFill>
                <a:latin typeface="Poppins SemiBold" pitchFamily="34" charset="0"/>
                <a:cs typeface="Poppins SemiBold" pitchFamily="34" charset="-120"/>
              </a:rPr>
              <a:t>Automatically generated PCFs from your pre-existing data in ImpactBuying.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C927493-D0C6-7375-5ECD-C3B05458AF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14153" y="5601780"/>
            <a:ext cx="1063145" cy="79735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C16A919-0581-1CD9-FD83-E6CDAF127E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99457" y="5820158"/>
            <a:ext cx="1304758" cy="320661"/>
          </a:xfrm>
          <a:prstGeom prst="rect">
            <a:avLst/>
          </a:prstGeom>
        </p:spPr>
      </p:pic>
      <p:pic>
        <p:nvPicPr>
          <p:cNvPr id="15" name="Picture 14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9362565B-6ED7-803A-F8EB-7E898B902F5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048" y="5765372"/>
            <a:ext cx="856769" cy="377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F163FF-3F4E-B104-9D38-AC629CF5AC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31732" y="5692799"/>
            <a:ext cx="575379" cy="575379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8F173C-8E72-5535-F3A4-FAA7EA4E6B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53420" y="5865290"/>
            <a:ext cx="907421" cy="2303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2FB05F-A909-CFDA-8E31-4A7FA245EA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25452" y="540664"/>
            <a:ext cx="1400701" cy="350175"/>
          </a:xfrm>
          <a:prstGeom prst="rect">
            <a:avLst/>
          </a:prstGeom>
        </p:spPr>
      </p:pic>
      <p:pic>
        <p:nvPicPr>
          <p:cNvPr id="6" name="Vector" descr="preencoded.png">
            <a:extLst>
              <a:ext uri="{FF2B5EF4-FFF2-40B4-BE49-F238E27FC236}">
                <a16:creationId xmlns:a16="http://schemas.microsoft.com/office/drawing/2014/main" id="{C2525A44-4F0F-DE4F-647C-F57A4F79344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-5392139" y="1222205"/>
            <a:ext cx="6641235" cy="6787267"/>
          </a:xfrm>
          <a:prstGeom prst="rect">
            <a:avLst/>
          </a:prstGeom>
        </p:spPr>
      </p:pic>
      <p:pic>
        <p:nvPicPr>
          <p:cNvPr id="10" name="Vector" descr="preencoded.png">
            <a:extLst>
              <a:ext uri="{FF2B5EF4-FFF2-40B4-BE49-F238E27FC236}">
                <a16:creationId xmlns:a16="http://schemas.microsoft.com/office/drawing/2014/main" id="{1FB2F8E8-78E7-D3FA-4AA7-5F9CA5E43E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539635" y="-2084000"/>
            <a:ext cx="9655447" cy="986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471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4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ctor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662520" y="-2084000"/>
            <a:ext cx="9655447" cy="9865577"/>
          </a:xfrm>
          <a:prstGeom prst="rect">
            <a:avLst/>
          </a:prstGeom>
        </p:spPr>
      </p:pic>
      <p:pic>
        <p:nvPicPr>
          <p:cNvPr id="4" name="Container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19837" y="622666"/>
            <a:ext cx="1697133" cy="342855"/>
          </a:xfrm>
          <a:prstGeom prst="rect">
            <a:avLst/>
          </a:prstGeom>
        </p:spPr>
      </p:pic>
      <p:pic>
        <p:nvPicPr>
          <p:cNvPr id="8" name="Screen Recording 2025-06-18 at 08.45.40">
            <a:hlinkClick r:id="" action="ppaction://media"/>
            <a:extLst>
              <a:ext uri="{FF2B5EF4-FFF2-40B4-BE49-F238E27FC236}">
                <a16:creationId xmlns:a16="http://schemas.microsoft.com/office/drawing/2014/main" id="{4018ADF3-341D-9572-26F4-69142BF74F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9996" y="1227424"/>
            <a:ext cx="10292010" cy="5798316"/>
          </a:xfrm>
          <a:prstGeom prst="roundRect">
            <a:avLst>
              <a:gd name="adj" fmla="val 1389"/>
            </a:avLst>
          </a:prstGeom>
          <a:ln w="38100">
            <a:solidFill>
              <a:srgbClr val="383838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6CCE58-B78D-D6B0-D84A-C7936BD028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5452" y="540664"/>
            <a:ext cx="1400701" cy="3501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721EFD-AFE3-B98E-2C56-7520F6DFE439}"/>
              </a:ext>
            </a:extLst>
          </p:cNvPr>
          <p:cNvSpPr/>
          <p:nvPr/>
        </p:nvSpPr>
        <p:spPr>
          <a:xfrm>
            <a:off x="984973" y="1302107"/>
            <a:ext cx="268629" cy="225283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09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543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251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960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5668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699"/>
          </a:p>
        </p:txBody>
      </p:sp>
      <p:pic>
        <p:nvPicPr>
          <p:cNvPr id="5" name="Vector" descr="preencoded.png">
            <a:extLst>
              <a:ext uri="{FF2B5EF4-FFF2-40B4-BE49-F238E27FC236}">
                <a16:creationId xmlns:a16="http://schemas.microsoft.com/office/drawing/2014/main" id="{8A462A15-2B61-95F6-6A3D-AB5B74E85C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013048" y="1298493"/>
            <a:ext cx="183570" cy="18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425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am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65651" y="633853"/>
            <a:ext cx="6271321" cy="1358786"/>
          </a:xfrm>
          <a:prstGeom prst="rect">
            <a:avLst/>
          </a:prstGeom>
        </p:spPr>
      </p:pic>
      <p:pic>
        <p:nvPicPr>
          <p:cNvPr id="3" name="Vector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14772" y="1757968"/>
            <a:ext cx="6095207" cy="6025365"/>
          </a:xfrm>
          <a:prstGeom prst="rect">
            <a:avLst/>
          </a:prstGeom>
        </p:spPr>
      </p:pic>
      <p:pic>
        <p:nvPicPr>
          <p:cNvPr id="4" name="Container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19837" y="717904"/>
            <a:ext cx="2496292" cy="5043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FDB2C2-5342-2B72-2A7D-C7380E7CF94E}"/>
              </a:ext>
            </a:extLst>
          </p:cNvPr>
          <p:cNvSpPr/>
          <p:nvPr/>
        </p:nvSpPr>
        <p:spPr>
          <a:xfrm>
            <a:off x="8707438" y="447"/>
            <a:ext cx="3484563" cy="68645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09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543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251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960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5668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699"/>
          </a:p>
        </p:txBody>
      </p:sp>
      <p:pic>
        <p:nvPicPr>
          <p:cNvPr id="10" name="Picture 9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468CCCFA-06D4-6FA1-A9D3-AD4824E7B7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0059" y="2507002"/>
            <a:ext cx="1777731" cy="1777731"/>
          </a:xfrm>
          <a:prstGeom prst="roundRect">
            <a:avLst>
              <a:gd name="adj" fmla="val 5350"/>
            </a:avLst>
          </a:prstGeom>
        </p:spPr>
      </p:pic>
      <p:pic>
        <p:nvPicPr>
          <p:cNvPr id="12" name="Picture 11" descr="A star shaped logo with text&#10;&#10;AI-generated content may be incorrect.">
            <a:extLst>
              <a:ext uri="{FF2B5EF4-FFF2-40B4-BE49-F238E27FC236}">
                <a16:creationId xmlns:a16="http://schemas.microsoft.com/office/drawing/2014/main" id="{D4F13856-E434-0BE3-F7BC-ED9932035A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4011" y="391626"/>
            <a:ext cx="2570648" cy="855833"/>
          </a:xfrm>
          <a:prstGeom prst="rect">
            <a:avLst/>
          </a:prstGeom>
        </p:spPr>
      </p:pic>
      <p:sp>
        <p:nvSpPr>
          <p:cNvPr id="13" name="H1">
            <a:extLst>
              <a:ext uri="{FF2B5EF4-FFF2-40B4-BE49-F238E27FC236}">
                <a16:creationId xmlns:a16="http://schemas.microsoft.com/office/drawing/2014/main" id="{6744FE5D-C30D-6406-F827-9C6263035D72}"/>
              </a:ext>
            </a:extLst>
          </p:cNvPr>
          <p:cNvSpPr/>
          <p:nvPr/>
        </p:nvSpPr>
        <p:spPr>
          <a:xfrm>
            <a:off x="7771810" y="968392"/>
            <a:ext cx="5354227" cy="182856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09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543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251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960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5668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kern="0" spc="-100">
                <a:solidFill>
                  <a:schemeClr val="bg1"/>
                </a:solidFill>
                <a:latin typeface="Poppins SemiBold" pitchFamily="34" charset="0"/>
                <a:cs typeface="Poppins SemiBold" pitchFamily="34" charset="-120"/>
              </a:rPr>
              <a:t>Download</a:t>
            </a:r>
          </a:p>
          <a:p>
            <a:pPr algn="ctr"/>
            <a:r>
              <a:rPr lang="en-US" sz="2400" kern="0" spc="-100">
                <a:solidFill>
                  <a:schemeClr val="bg1"/>
                </a:solidFill>
                <a:latin typeface="Poppins SemiBold" pitchFamily="34" charset="0"/>
                <a:cs typeface="Poppins SemiBold" pitchFamily="34" charset="-120"/>
              </a:rPr>
              <a:t>methodology</a:t>
            </a:r>
          </a:p>
        </p:txBody>
      </p:sp>
      <p:pic>
        <p:nvPicPr>
          <p:cNvPr id="14" name="Picture 13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0F8531A5-EB22-6AA9-37FF-9A3F1D0D4A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199" y="4633671"/>
            <a:ext cx="2412460" cy="3412218"/>
          </a:xfrm>
          <a:prstGeom prst="roundRect">
            <a:avLst>
              <a:gd name="adj" fmla="val 2234"/>
            </a:avLst>
          </a:prstGeom>
          <a:effectLst>
            <a:outerShdw blurRad="282867" dist="38100" dir="5400000" algn="t" rotWithShape="0">
              <a:prstClr val="black">
                <a:alpha val="16000"/>
              </a:prstClr>
            </a:outerShdw>
          </a:effectLst>
        </p:spPr>
      </p:pic>
      <p:sp>
        <p:nvSpPr>
          <p:cNvPr id="8" name="H1">
            <a:extLst>
              <a:ext uri="{FF2B5EF4-FFF2-40B4-BE49-F238E27FC236}">
                <a16:creationId xmlns:a16="http://schemas.microsoft.com/office/drawing/2014/main" id="{E306FBE8-DE70-33E4-58DF-8F532C6E1C34}"/>
              </a:ext>
            </a:extLst>
          </p:cNvPr>
          <p:cNvSpPr/>
          <p:nvPr/>
        </p:nvSpPr>
        <p:spPr>
          <a:xfrm>
            <a:off x="819837" y="1276694"/>
            <a:ext cx="5354227" cy="182856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09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543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251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960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5668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kern="0" spc="-100">
                <a:solidFill>
                  <a:schemeClr val="bg2">
                    <a:lumMod val="10000"/>
                  </a:schemeClr>
                </a:solidFill>
                <a:latin typeface="Poppins SemiBold" pitchFamily="34" charset="0"/>
                <a:cs typeface="Poppins SemiBold" pitchFamily="34" charset="-120"/>
              </a:rPr>
              <a:t>Request your demo with Josh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ACFE94-0852-55AE-57B9-1100F865E0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196" y="2775855"/>
            <a:ext cx="1750797" cy="1750797"/>
          </a:xfrm>
          <a:prstGeom prst="ellipse">
            <a:avLst/>
          </a:prstGeom>
        </p:spPr>
      </p:pic>
      <p:sp>
        <p:nvSpPr>
          <p:cNvPr id="11" name="H1">
            <a:extLst>
              <a:ext uri="{FF2B5EF4-FFF2-40B4-BE49-F238E27FC236}">
                <a16:creationId xmlns:a16="http://schemas.microsoft.com/office/drawing/2014/main" id="{1F815E67-4A1A-1C5A-676E-98A69C04727F}"/>
              </a:ext>
            </a:extLst>
          </p:cNvPr>
          <p:cNvSpPr/>
          <p:nvPr/>
        </p:nvSpPr>
        <p:spPr>
          <a:xfrm>
            <a:off x="706196" y="4197250"/>
            <a:ext cx="5354227" cy="182856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defPPr>
              <a:defRPr lang="en-US"/>
            </a:defPPr>
            <a:lvl1pPr marL="0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09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17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26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34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543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251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960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5668" algn="l" defTabSz="6857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kern="0" spc="-100" err="1">
                <a:solidFill>
                  <a:srgbClr val="0694A3"/>
                </a:solidFill>
                <a:latin typeface="Poppins SemiBold" pitchFamily="34" charset="0"/>
                <a:cs typeface="Poppins SemiBold" pitchFamily="34" charset="-120"/>
              </a:rPr>
              <a:t>josh@mondra.com</a:t>
            </a:r>
            <a:endParaRPr lang="en-US" sz="2400" kern="0" spc="-100">
              <a:solidFill>
                <a:srgbClr val="0694A3"/>
              </a:solidFill>
              <a:latin typeface="Poppins SemiBold" pitchFamily="34" charset="0"/>
              <a:cs typeface="Poppins SemiBold" pitchFamily="34" charset="-120"/>
            </a:endParaRPr>
          </a:p>
        </p:txBody>
      </p:sp>
      <p:pic>
        <p:nvPicPr>
          <p:cNvPr id="16" name="Picture 15" descr="A qr code with circles and dots&#10;&#10;AI-generated content may be incorrect.">
            <a:extLst>
              <a:ext uri="{FF2B5EF4-FFF2-40B4-BE49-F238E27FC236}">
                <a16:creationId xmlns:a16="http://schemas.microsoft.com/office/drawing/2014/main" id="{635237F1-0AB8-2730-35D7-5C316346CC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8085" y="2775855"/>
            <a:ext cx="1777731" cy="1777731"/>
          </a:xfrm>
          <a:prstGeom prst="roundRect">
            <a:avLst>
              <a:gd name="adj" fmla="val 5350"/>
            </a:avLst>
          </a:prstGeom>
        </p:spPr>
      </p:pic>
    </p:spTree>
    <p:extLst>
      <p:ext uri="{BB962C8B-B14F-4D97-AF65-F5344CB8AC3E}">
        <p14:creationId xmlns:p14="http://schemas.microsoft.com/office/powerpoint/2010/main" val="1462560847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38</Words>
  <Application>Microsoft Office PowerPoint</Application>
  <PresentationFormat>Widescreen</PresentationFormat>
  <Paragraphs>11</Paragraphs>
  <Slides>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Museo 300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Supply Chain Information 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Mabel Ursem | ImpactBuying</dc:creator>
  <cp:lastModifiedBy>Mabel Ursem | ImpactBuying</cp:lastModifiedBy>
  <cp:revision>1</cp:revision>
  <dcterms:created xsi:type="dcterms:W3CDTF">2025-06-24T09:52:28Z</dcterms:created>
  <dcterms:modified xsi:type="dcterms:W3CDTF">2025-06-24T10:41:24Z</dcterms:modified>
</cp:coreProperties>
</file>